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12" r:id="rId19"/>
    <p:sldId id="31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2" autoAdjust="0"/>
    <p:restoredTop sz="94660"/>
  </p:normalViewPr>
  <p:slideViewPr>
    <p:cSldViewPr>
      <p:cViewPr varScale="1">
        <p:scale>
          <a:sx n="57" d="100"/>
          <a:sy n="57" d="100"/>
        </p:scale>
        <p:origin x="360" y="7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560CE-0650-4F0A-9AC8-C72B9B0490D9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AA07B-553E-4E1A-BFED-4343FFBFB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5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내비게이션 바 </a:t>
            </a:r>
            <a:r>
              <a:rPr lang="en-US" altLang="ko-KR" dirty="0"/>
              <a:t>– </a:t>
            </a:r>
            <a:r>
              <a:rPr lang="ko-KR" altLang="en-US" dirty="0" err="1"/>
              <a:t>카테코리</a:t>
            </a:r>
            <a:endParaRPr lang="en-US" altLang="ko-KR" dirty="0"/>
          </a:p>
          <a:p>
            <a:r>
              <a:rPr lang="ko-KR" altLang="en-US" dirty="0"/>
              <a:t>최근 뉴스 </a:t>
            </a:r>
            <a:r>
              <a:rPr lang="en-US" altLang="ko-KR" dirty="0"/>
              <a:t> n</a:t>
            </a:r>
            <a:r>
              <a:rPr lang="ko-KR" altLang="en-US" dirty="0"/>
              <a:t>개 </a:t>
            </a:r>
            <a:r>
              <a:rPr lang="ko-KR" altLang="en-US" dirty="0" err="1"/>
              <a:t>보여주는거</a:t>
            </a:r>
            <a:endParaRPr lang="en-US" altLang="ko-KR" dirty="0"/>
          </a:p>
          <a:p>
            <a:r>
              <a:rPr lang="ko-KR" altLang="en-US" dirty="0"/>
              <a:t>카테고리 </a:t>
            </a:r>
            <a:r>
              <a:rPr lang="ko-KR" altLang="en-US" dirty="0" err="1"/>
              <a:t>분휴</a:t>
            </a:r>
            <a:r>
              <a:rPr lang="ko-KR" altLang="en-US" dirty="0"/>
              <a:t> 없이 리스트</a:t>
            </a:r>
            <a:endParaRPr lang="en-US" altLang="ko-KR" dirty="0"/>
          </a:p>
          <a:p>
            <a:r>
              <a:rPr lang="ko-KR" altLang="en-US" dirty="0"/>
              <a:t>뉴스 신뢰도</a:t>
            </a:r>
            <a:endParaRPr lang="en-US" altLang="ko-KR" dirty="0"/>
          </a:p>
          <a:p>
            <a:r>
              <a:rPr lang="ko-KR" altLang="en-US" dirty="0"/>
              <a:t>북마크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397D-3457-46E0-9E99-56268E2BAF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950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넘어가는거</a:t>
            </a:r>
            <a:r>
              <a:rPr lang="ko-KR" altLang="en-US" dirty="0"/>
              <a:t> 원문보기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397D-3457-46E0-9E99-56268E2BAF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2.png"/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24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23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2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6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8.png"/><Relationship Id="rId15" Type="http://schemas.openxmlformats.org/officeDocument/2006/relationships/image" Target="../media/image103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1.png"/><Relationship Id="rId1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2.png"/><Relationship Id="rId7" Type="http://schemas.openxmlformats.org/officeDocument/2006/relationships/image" Target="../media/image11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2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2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2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24.png"/><Relationship Id="rId10" Type="http://schemas.openxmlformats.org/officeDocument/2006/relationships/image" Target="../media/image54.png"/><Relationship Id="rId4" Type="http://schemas.openxmlformats.org/officeDocument/2006/relationships/image" Target="../media/image2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849" y="2237997"/>
            <a:ext cx="11804149" cy="1888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8228" y="4226277"/>
            <a:ext cx="9994417" cy="1706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8226" y="3812561"/>
            <a:ext cx="14889262" cy="363072"/>
            <a:chOff x="1698226" y="3812561"/>
            <a:chExt cx="14889262" cy="3630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226" y="3812561"/>
              <a:ext cx="14889262" cy="3630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97014" y="7514085"/>
            <a:ext cx="2589708" cy="17508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6767989" cy="1005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00673" y="4027489"/>
            <a:ext cx="11684373" cy="901943"/>
            <a:chOff x="3300673" y="4027489"/>
            <a:chExt cx="11684373" cy="9019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20249" y="4039565"/>
              <a:ext cx="10164796" cy="877792"/>
              <a:chOff x="4820249" y="4039565"/>
              <a:chExt cx="10164796" cy="87779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20249" y="4039565"/>
                <a:ext cx="10164796" cy="87779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2819" y="4220457"/>
              <a:ext cx="9000691" cy="62143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690014" y="4027489"/>
              <a:ext cx="1025698" cy="901943"/>
              <a:chOff x="3690014" y="4027489"/>
              <a:chExt cx="1025698" cy="9019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90014" y="4027489"/>
                <a:ext cx="1025698" cy="90194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887" y="4034610"/>
              <a:ext cx="1674005" cy="1160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92998" y="5487091"/>
            <a:ext cx="11684377" cy="901943"/>
            <a:chOff x="3292998" y="5487091"/>
            <a:chExt cx="11684377" cy="9019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812578" y="5499166"/>
              <a:ext cx="10164796" cy="877792"/>
              <a:chOff x="4812578" y="5499166"/>
              <a:chExt cx="10164796" cy="87779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2578" y="5499166"/>
                <a:ext cx="10164796" cy="87779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15150" y="5680058"/>
              <a:ext cx="7178123" cy="59013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682343" y="5487091"/>
              <a:ext cx="1025698" cy="901943"/>
              <a:chOff x="3682343" y="5487091"/>
              <a:chExt cx="1025698" cy="9019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82343" y="5487091"/>
                <a:ext cx="1025698" cy="90194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7212" y="5494216"/>
              <a:ext cx="1775028" cy="11604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00667" y="6919613"/>
            <a:ext cx="11684379" cy="901943"/>
            <a:chOff x="3300667" y="6919613"/>
            <a:chExt cx="11684379" cy="90194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820249" y="6931689"/>
              <a:ext cx="10164796" cy="877792"/>
              <a:chOff x="4820249" y="6931689"/>
              <a:chExt cx="10164796" cy="877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20249" y="6931689"/>
                <a:ext cx="10164796" cy="87779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22819" y="7112581"/>
              <a:ext cx="8005653" cy="59013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690014" y="6919613"/>
              <a:ext cx="1025698" cy="901943"/>
              <a:chOff x="3690014" y="6919613"/>
              <a:chExt cx="1025698" cy="90194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90014" y="6919613"/>
                <a:ext cx="1025698" cy="90194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4881" y="6926738"/>
              <a:ext cx="1772044" cy="1160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4762" y="3854001"/>
            <a:ext cx="7882215" cy="25323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5238731" cy="9935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76666" y="3056454"/>
            <a:ext cx="8345611" cy="4172806"/>
            <a:chOff x="4876666" y="3056454"/>
            <a:chExt cx="8345611" cy="41728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861" y="1066347"/>
              <a:ext cx="16691222" cy="834561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666" y="3056454"/>
              <a:ext cx="8345611" cy="41728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6525" y="4228592"/>
            <a:ext cx="7370790" cy="18675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5363071" cy="994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42611" y="3118711"/>
            <a:ext cx="13813730" cy="1066312"/>
            <a:chOff x="2142611" y="3118711"/>
            <a:chExt cx="13813730" cy="106631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39114" y="3132987"/>
              <a:ext cx="12017226" cy="1037761"/>
              <a:chOff x="3939114" y="3132987"/>
              <a:chExt cx="12017226" cy="103776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9114" y="3132987"/>
                <a:ext cx="12017226" cy="103776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5048" y="3346840"/>
              <a:ext cx="9490442" cy="73468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602906" y="3118711"/>
              <a:ext cx="1212621" cy="1066312"/>
              <a:chOff x="2602906" y="3118711"/>
              <a:chExt cx="1212621" cy="106631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02906" y="3118711"/>
                <a:ext cx="1212621" cy="106631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4789" y="3127129"/>
              <a:ext cx="1979075" cy="13718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42606" y="4689663"/>
            <a:ext cx="13813734" cy="1066312"/>
            <a:chOff x="2142606" y="4689663"/>
            <a:chExt cx="13813734" cy="106631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939114" y="4703939"/>
              <a:ext cx="12017226" cy="1037761"/>
              <a:chOff x="3939114" y="4703939"/>
              <a:chExt cx="12017226" cy="10377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9114" y="4703939"/>
                <a:ext cx="12017226" cy="10377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5048" y="4917800"/>
              <a:ext cx="9291618" cy="73468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602906" y="4689663"/>
              <a:ext cx="1212621" cy="1066312"/>
              <a:chOff x="2602906" y="4689663"/>
              <a:chExt cx="1212621" cy="106631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02906" y="4689663"/>
                <a:ext cx="1212621" cy="106631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4785" y="4698078"/>
              <a:ext cx="2098509" cy="13718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42603" y="6260615"/>
            <a:ext cx="13813737" cy="1066312"/>
            <a:chOff x="2142603" y="6260615"/>
            <a:chExt cx="13813737" cy="106631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939114" y="6274891"/>
              <a:ext cx="12017226" cy="1037761"/>
              <a:chOff x="3939114" y="6274891"/>
              <a:chExt cx="12017226" cy="103776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9114" y="6274891"/>
                <a:ext cx="12017226" cy="103776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15048" y="6488749"/>
              <a:ext cx="9225738" cy="69239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602906" y="6260615"/>
              <a:ext cx="1212621" cy="1066312"/>
              <a:chOff x="2602906" y="6260615"/>
              <a:chExt cx="1212621" cy="10663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02906" y="6260615"/>
                <a:ext cx="1212621" cy="106631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34783" y="6269027"/>
              <a:ext cx="2094981" cy="13718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39114" y="7845842"/>
            <a:ext cx="12017226" cy="1037761"/>
            <a:chOff x="3939114" y="7845842"/>
            <a:chExt cx="12017226" cy="103776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9114" y="7845842"/>
              <a:ext cx="12017226" cy="103776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02597" y="8059754"/>
            <a:ext cx="11381140" cy="6909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602906" y="7831567"/>
            <a:ext cx="1212621" cy="1066312"/>
            <a:chOff x="2602906" y="7831567"/>
            <a:chExt cx="1212621" cy="106631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2906" y="7831567"/>
              <a:ext cx="1212621" cy="106631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34783" y="7839976"/>
            <a:ext cx="2089016" cy="13796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9632073" cy="100508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39D64A1-213D-4CC6-88D9-06BF454F7A65}"/>
              </a:ext>
            </a:extLst>
          </p:cNvPr>
          <p:cNvGrpSpPr/>
          <p:nvPr/>
        </p:nvGrpSpPr>
        <p:grpSpPr>
          <a:xfrm>
            <a:off x="3758589" y="4062972"/>
            <a:ext cx="10770822" cy="3520924"/>
            <a:chOff x="3640503" y="4106901"/>
            <a:chExt cx="10770822" cy="3520924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23C9EC2-7F97-4B6A-B2A1-EF35DA8BA6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503" y="4243320"/>
              <a:ext cx="3209925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D7AF324-B11A-4859-A4A1-DE4D35F1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1400" y="4106901"/>
              <a:ext cx="3209925" cy="3209925"/>
            </a:xfrm>
            <a:prstGeom prst="rect">
              <a:avLst/>
            </a:prstGeom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1DDA7919-B2FC-4CFC-A01E-02492CB49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9616" y="4111881"/>
              <a:ext cx="3255269" cy="351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9624759" cy="1005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27194" y="3104912"/>
            <a:ext cx="10631325" cy="4984669"/>
            <a:chOff x="3827194" y="3104912"/>
            <a:chExt cx="10631325" cy="49846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7194" y="3104912"/>
              <a:ext cx="10631325" cy="4984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8156451" cy="1005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29705" y="4297488"/>
            <a:ext cx="9426305" cy="2498325"/>
            <a:chOff x="4429705" y="4297488"/>
            <a:chExt cx="9426305" cy="24983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9705" y="4297488"/>
              <a:ext cx="9426305" cy="2498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10036177" cy="1005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47031" y="3464405"/>
            <a:ext cx="7391653" cy="3723783"/>
            <a:chOff x="5447031" y="3464405"/>
            <a:chExt cx="7391653" cy="37237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7031" y="3464405"/>
              <a:ext cx="7391653" cy="3723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잔디, 도로, 실외이(가) 표시된 사진&#10;&#10;자동 생성된 설명">
            <a:extLst>
              <a:ext uri="{FF2B5EF4-FFF2-40B4-BE49-F238E27FC236}">
                <a16:creationId xmlns:a16="http://schemas.microsoft.com/office/drawing/2014/main" id="{DFFF573E-60FA-41BF-B434-16B8EFBCC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21" b="9477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098669-6B51-4E4C-87DD-D3BE9883F544}"/>
              </a:ext>
            </a:extLst>
          </p:cNvPr>
          <p:cNvSpPr/>
          <p:nvPr/>
        </p:nvSpPr>
        <p:spPr>
          <a:xfrm>
            <a:off x="0" y="0"/>
            <a:ext cx="18288000" cy="1028700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DD7C533-49E9-42DC-90E7-4A5E264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83" y="2917505"/>
            <a:ext cx="3905903" cy="62937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3E68501-7C76-44BA-AADC-1D4FAC81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222" y="2914839"/>
            <a:ext cx="3907557" cy="6296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FC7C2ECB-AE69-4025-80D5-3B604025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961" y="2914839"/>
            <a:ext cx="3907557" cy="6296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91FBEE-27E8-489F-9ED6-8EEA1C5DADD9}"/>
              </a:ext>
            </a:extLst>
          </p:cNvPr>
          <p:cNvSpPr/>
          <p:nvPr/>
        </p:nvSpPr>
        <p:spPr>
          <a:xfrm>
            <a:off x="6658817" y="3462738"/>
            <a:ext cx="4806662" cy="8430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96540A61-DBD6-405C-8302-AEF5350C5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r="12385" b="81093"/>
          <a:stretch/>
        </p:blipFill>
        <p:spPr bwMode="auto">
          <a:xfrm>
            <a:off x="3792447" y="3251916"/>
            <a:ext cx="10703106" cy="133881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014345-709E-451F-A7F1-0D722E3C6899}"/>
              </a:ext>
            </a:extLst>
          </p:cNvPr>
          <p:cNvSpPr/>
          <p:nvPr/>
        </p:nvSpPr>
        <p:spPr>
          <a:xfrm>
            <a:off x="6680626" y="4521331"/>
            <a:ext cx="4806662" cy="27359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0C55C32-E33A-42E2-90CB-103556B61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" t="19688" r="280" b="31769"/>
          <a:stretch/>
        </p:blipFill>
        <p:spPr bwMode="auto">
          <a:xfrm>
            <a:off x="5192412" y="2980350"/>
            <a:ext cx="7903176" cy="619737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2D10D71-FCFB-4AA4-8CB2-B224F9A9A1BB}"/>
              </a:ext>
            </a:extLst>
          </p:cNvPr>
          <p:cNvSpPr/>
          <p:nvPr/>
        </p:nvSpPr>
        <p:spPr>
          <a:xfrm>
            <a:off x="12473408" y="4766902"/>
            <a:ext cx="4806662" cy="14227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2DFA4332-274E-4446-A394-B4316E144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3" b="58012"/>
          <a:stretch/>
        </p:blipFill>
        <p:spPr bwMode="auto">
          <a:xfrm>
            <a:off x="4123714" y="3650399"/>
            <a:ext cx="10040573" cy="365572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251660D-0BD6-4FF9-9725-F72DBCA4B57A}"/>
              </a:ext>
            </a:extLst>
          </p:cNvPr>
          <p:cNvSpPr/>
          <p:nvPr/>
        </p:nvSpPr>
        <p:spPr>
          <a:xfrm>
            <a:off x="6098126" y="3781001"/>
            <a:ext cx="1825368" cy="12527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B272CFE-E8D2-4F97-87C0-6DEE7CB141A4}"/>
              </a:ext>
            </a:extLst>
          </p:cNvPr>
          <p:cNvSpPr/>
          <p:nvPr/>
        </p:nvSpPr>
        <p:spPr>
          <a:xfrm>
            <a:off x="6098126" y="5378145"/>
            <a:ext cx="1825368" cy="12527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2EBF4C-F293-4F6D-AA4D-E0C418ED8047}"/>
              </a:ext>
            </a:extLst>
          </p:cNvPr>
          <p:cNvSpPr/>
          <p:nvPr/>
        </p:nvSpPr>
        <p:spPr>
          <a:xfrm>
            <a:off x="12309807" y="4276079"/>
            <a:ext cx="1072362" cy="10723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BD1E457-FB25-4AC8-BC25-12979E25AFC3}"/>
              </a:ext>
            </a:extLst>
          </p:cNvPr>
          <p:cNvSpPr/>
          <p:nvPr/>
        </p:nvSpPr>
        <p:spPr>
          <a:xfrm>
            <a:off x="12309807" y="5841102"/>
            <a:ext cx="1072362" cy="10723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E99DCB-32BA-4D6B-8A89-3A7B75DC2A50}"/>
              </a:ext>
            </a:extLst>
          </p:cNvPr>
          <p:cNvSpPr/>
          <p:nvPr/>
        </p:nvSpPr>
        <p:spPr>
          <a:xfrm>
            <a:off x="13095589" y="4265717"/>
            <a:ext cx="3593840" cy="4761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266831C6-2474-4870-9A96-4D75E1F5C79D}"/>
              </a:ext>
            </a:extLst>
          </p:cNvPr>
          <p:cNvGrpSpPr/>
          <p:nvPr/>
        </p:nvGrpSpPr>
        <p:grpSpPr>
          <a:xfrm>
            <a:off x="519889" y="548125"/>
            <a:ext cx="17059168" cy="900887"/>
            <a:chOff x="519889" y="548125"/>
            <a:chExt cx="17059168" cy="900887"/>
          </a:xfrm>
        </p:grpSpPr>
        <p:pic>
          <p:nvPicPr>
            <p:cNvPr id="31" name="Object 5">
              <a:extLst>
                <a:ext uri="{FF2B5EF4-FFF2-40B4-BE49-F238E27FC236}">
                  <a16:creationId xmlns:a16="http://schemas.microsoft.com/office/drawing/2014/main" id="{FB7AEF34-FFCF-45B8-8285-B1D61B15A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31EAAD8F-D8EF-4759-9FE7-8564DBC7A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35" name="그룹 1003">
              <a:extLst>
                <a:ext uri="{FF2B5EF4-FFF2-40B4-BE49-F238E27FC236}">
                  <a16:creationId xmlns:a16="http://schemas.microsoft.com/office/drawing/2014/main" id="{49562F81-502F-4379-8AE0-F0A5188D7FF6}"/>
                </a:ext>
              </a:extLst>
            </p:cNvPr>
            <p:cNvGrpSpPr/>
            <p:nvPr/>
          </p:nvGrpSpPr>
          <p:grpSpPr>
            <a:xfrm>
              <a:off x="519889" y="1085940"/>
              <a:ext cx="17059168" cy="363072"/>
              <a:chOff x="519889" y="1085940"/>
              <a:chExt cx="17059168" cy="363072"/>
            </a:xfrm>
          </p:grpSpPr>
          <p:pic>
            <p:nvPicPr>
              <p:cNvPr id="36" name="Object 8">
                <a:extLst>
                  <a:ext uri="{FF2B5EF4-FFF2-40B4-BE49-F238E27FC236}">
                    <a16:creationId xmlns:a16="http://schemas.microsoft.com/office/drawing/2014/main" id="{1F328E2D-9F06-423E-9C08-F20CC08FC0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519889" y="1085940"/>
                <a:ext cx="17059168" cy="363072"/>
              </a:xfrm>
              <a:prstGeom prst="rect">
                <a:avLst/>
              </a:prstGeom>
            </p:spPr>
          </p:pic>
        </p:grpSp>
      </p:grpSp>
      <p:pic>
        <p:nvPicPr>
          <p:cNvPr id="37" name="Object 11">
            <a:extLst>
              <a:ext uri="{FF2B5EF4-FFF2-40B4-BE49-F238E27FC236}">
                <a16:creationId xmlns:a16="http://schemas.microsoft.com/office/drawing/2014/main" id="{B9D1D33A-7A17-4374-8B02-E68C70F2CA3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49564" y="1357583"/>
            <a:ext cx="7097734" cy="1003862"/>
          </a:xfrm>
          <a:prstGeom prst="rect">
            <a:avLst/>
          </a:prstGeom>
        </p:spPr>
      </p:pic>
      <p:pic>
        <p:nvPicPr>
          <p:cNvPr id="38" name="Object 30">
            <a:extLst>
              <a:ext uri="{FF2B5EF4-FFF2-40B4-BE49-F238E27FC236}">
                <a16:creationId xmlns:a16="http://schemas.microsoft.com/office/drawing/2014/main" id="{99BDEAC5-3D5C-4157-825B-6C5A1C305DE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52600" y="9258300"/>
            <a:ext cx="2845543" cy="661926"/>
          </a:xfrm>
          <a:prstGeom prst="rect">
            <a:avLst/>
          </a:prstGeom>
        </p:spPr>
      </p:pic>
      <p:pic>
        <p:nvPicPr>
          <p:cNvPr id="39" name="Object 31">
            <a:extLst>
              <a:ext uri="{FF2B5EF4-FFF2-40B4-BE49-F238E27FC236}">
                <a16:creationId xmlns:a16="http://schemas.microsoft.com/office/drawing/2014/main" id="{E744B801-DEE5-4C0F-BBD6-F0E1C0514A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255716" y="9258300"/>
            <a:ext cx="2900400" cy="661927"/>
          </a:xfrm>
          <a:prstGeom prst="rect">
            <a:avLst/>
          </a:prstGeom>
        </p:spPr>
      </p:pic>
      <p:pic>
        <p:nvPicPr>
          <p:cNvPr id="40" name="Object 32">
            <a:extLst>
              <a:ext uri="{FF2B5EF4-FFF2-40B4-BE49-F238E27FC236}">
                <a16:creationId xmlns:a16="http://schemas.microsoft.com/office/drawing/2014/main" id="{B8EB07FF-380D-4129-BA0E-AB9AAD45155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3129875" y="9281819"/>
            <a:ext cx="3100725" cy="66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8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7" grpId="0" animBg="1"/>
      <p:bldP spid="17" grpId="1" animBg="1"/>
      <p:bldP spid="27" grpId="0" animBg="1"/>
      <p:bldP spid="27" grpId="1" animBg="1"/>
      <p:bldP spid="4" grpId="0" animBg="1"/>
      <p:bldP spid="4" grpId="1" animBg="1"/>
      <p:bldP spid="29" grpId="0" animBg="1"/>
      <p:bldP spid="29" grpId="1" animBg="1"/>
      <p:bldP spid="10" grpId="0" animBg="1"/>
      <p:bldP spid="32" grpId="0" animBg="1"/>
      <p:bldP spid="33" grpId="0" animBg="1"/>
      <p:bldP spid="3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잔디, 도로, 실외이(가) 표시된 사진&#10;&#10;자동 생성된 설명">
            <a:extLst>
              <a:ext uri="{FF2B5EF4-FFF2-40B4-BE49-F238E27FC236}">
                <a16:creationId xmlns:a16="http://schemas.microsoft.com/office/drawing/2014/main" id="{DFFF573E-60FA-41BF-B434-16B8EFBCC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21" b="9477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098669-6B51-4E4C-87DD-D3BE9883F544}"/>
              </a:ext>
            </a:extLst>
          </p:cNvPr>
          <p:cNvSpPr/>
          <p:nvPr/>
        </p:nvSpPr>
        <p:spPr>
          <a:xfrm>
            <a:off x="0" y="0"/>
            <a:ext cx="18288000" cy="1028700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3B9286-85F0-45D0-90D3-54EB9902C286}"/>
              </a:ext>
            </a:extLst>
          </p:cNvPr>
          <p:cNvGrpSpPr/>
          <p:nvPr/>
        </p:nvGrpSpPr>
        <p:grpSpPr>
          <a:xfrm>
            <a:off x="10237250" y="2914839"/>
            <a:ext cx="3907557" cy="6296400"/>
            <a:chOff x="8546428" y="2125839"/>
            <a:chExt cx="2605038" cy="419760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8C11E646-E3BC-4345-BF9D-5FACB9ACF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428" y="2125839"/>
              <a:ext cx="2605038" cy="4197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15BE133A-8A37-4464-8CA2-B08A10936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428" y="2125839"/>
              <a:ext cx="2605038" cy="4197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78F6EF9D-79ED-4B6E-8972-AEEBD6F11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36" y="2937476"/>
            <a:ext cx="3907557" cy="6296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B37FF304-BD7B-4C69-B387-B3EE7AA8B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42" b="22103"/>
          <a:stretch/>
        </p:blipFill>
        <p:spPr bwMode="auto">
          <a:xfrm>
            <a:off x="4134543" y="4699273"/>
            <a:ext cx="3907557" cy="313912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CC3A1BB-7F36-4324-A1C3-9AF600F7D0E5}"/>
              </a:ext>
            </a:extLst>
          </p:cNvPr>
          <p:cNvSpPr/>
          <p:nvPr/>
        </p:nvSpPr>
        <p:spPr>
          <a:xfrm>
            <a:off x="3605087" y="4553777"/>
            <a:ext cx="4966470" cy="31957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778F65EF-D7C8-4248-973B-E7442A8BCF4E}"/>
              </a:ext>
            </a:extLst>
          </p:cNvPr>
          <p:cNvGrpSpPr/>
          <p:nvPr/>
        </p:nvGrpSpPr>
        <p:grpSpPr>
          <a:xfrm>
            <a:off x="519889" y="548125"/>
            <a:ext cx="17059168" cy="900887"/>
            <a:chOff x="519889" y="548125"/>
            <a:chExt cx="17059168" cy="900887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02B127A1-7420-4F24-AA80-A64393DCE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20C35DE1-B8D5-408B-9D86-99B4AF48D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2B914B8-0FAE-4A8B-A626-381E87308700}"/>
                </a:ext>
              </a:extLst>
            </p:cNvPr>
            <p:cNvGrpSpPr/>
            <p:nvPr/>
          </p:nvGrpSpPr>
          <p:grpSpPr>
            <a:xfrm>
              <a:off x="519889" y="1085940"/>
              <a:ext cx="17059168" cy="363072"/>
              <a:chOff x="519889" y="1085940"/>
              <a:chExt cx="17059168" cy="363072"/>
            </a:xfrm>
          </p:grpSpPr>
          <p:pic>
            <p:nvPicPr>
              <p:cNvPr id="22" name="Object 8">
                <a:extLst>
                  <a:ext uri="{FF2B5EF4-FFF2-40B4-BE49-F238E27FC236}">
                    <a16:creationId xmlns:a16="http://schemas.microsoft.com/office/drawing/2014/main" id="{D5D840E2-024C-4758-9C04-10FE6FD64E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519889" y="1085940"/>
                <a:ext cx="17059168" cy="363072"/>
              </a:xfrm>
              <a:prstGeom prst="rect">
                <a:avLst/>
              </a:prstGeom>
            </p:spPr>
          </p:pic>
        </p:grpSp>
      </p:grpSp>
      <p:pic>
        <p:nvPicPr>
          <p:cNvPr id="23" name="Object 11">
            <a:extLst>
              <a:ext uri="{FF2B5EF4-FFF2-40B4-BE49-F238E27FC236}">
                <a16:creationId xmlns:a16="http://schemas.microsoft.com/office/drawing/2014/main" id="{EDACC0A2-5816-470B-B350-46BCF08A183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49564" y="1357583"/>
            <a:ext cx="7097734" cy="1003862"/>
          </a:xfrm>
          <a:prstGeom prst="rect">
            <a:avLst/>
          </a:prstGeom>
        </p:spPr>
      </p:pic>
      <p:pic>
        <p:nvPicPr>
          <p:cNvPr id="30" name="Object 12">
            <a:extLst>
              <a:ext uri="{FF2B5EF4-FFF2-40B4-BE49-F238E27FC236}">
                <a16:creationId xmlns:a16="http://schemas.microsoft.com/office/drawing/2014/main" id="{1BF406FA-680A-4E89-8013-7C5D54280D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038600" y="9350246"/>
            <a:ext cx="2900400" cy="670054"/>
          </a:xfrm>
          <a:prstGeom prst="rect">
            <a:avLst/>
          </a:prstGeom>
        </p:spPr>
      </p:pic>
      <p:pic>
        <p:nvPicPr>
          <p:cNvPr id="32" name="Object 13">
            <a:extLst>
              <a:ext uri="{FF2B5EF4-FFF2-40B4-BE49-F238E27FC236}">
                <a16:creationId xmlns:a16="http://schemas.microsoft.com/office/drawing/2014/main" id="{79E87442-E4A1-46BE-99C0-8082F8B241A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189724" y="9350246"/>
            <a:ext cx="3093817" cy="662333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67C5AC91-272A-4FBA-8DBF-F74AAA79D838}"/>
              </a:ext>
            </a:extLst>
          </p:cNvPr>
          <p:cNvSpPr/>
          <p:nvPr/>
        </p:nvSpPr>
        <p:spPr>
          <a:xfrm>
            <a:off x="5501168" y="8360585"/>
            <a:ext cx="1128231" cy="6691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4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3" grpId="0" animBg="1"/>
      <p:bldP spid="3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6641" y="716660"/>
            <a:ext cx="2667074" cy="14568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8226" y="2164690"/>
            <a:ext cx="14889262" cy="363072"/>
            <a:chOff x="1698226" y="2164690"/>
            <a:chExt cx="14889262" cy="3630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8226" y="2164690"/>
              <a:ext cx="14889262" cy="363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9041" y="2903795"/>
            <a:ext cx="7687633" cy="5987727"/>
            <a:chOff x="5299041" y="2903795"/>
            <a:chExt cx="7687633" cy="5987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9041" y="2903795"/>
              <a:ext cx="7687633" cy="5987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6499196" cy="1005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59897" y="3506704"/>
            <a:ext cx="8565921" cy="4892608"/>
            <a:chOff x="4859897" y="3506704"/>
            <a:chExt cx="8565921" cy="4892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9897" y="3506704"/>
              <a:ext cx="8565921" cy="48926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59897" y="2929730"/>
            <a:ext cx="2757933" cy="576973"/>
            <a:chOff x="4859897" y="2929730"/>
            <a:chExt cx="2757933" cy="5769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9897" y="2929730"/>
              <a:ext cx="2757933" cy="576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4765" y="3854003"/>
            <a:ext cx="7279563" cy="25234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4053845" cy="1005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58692" y="2605983"/>
            <a:ext cx="14768330" cy="6509335"/>
            <a:chOff x="1758692" y="2605983"/>
            <a:chExt cx="14768330" cy="65093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2" y="2605983"/>
              <a:ext cx="14768330" cy="6509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5869573" cy="1005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7386" y="2300688"/>
            <a:ext cx="8764172" cy="7637969"/>
            <a:chOff x="4667386" y="2300688"/>
            <a:chExt cx="8764172" cy="76379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7386" y="2300688"/>
              <a:ext cx="8764172" cy="7637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5869573" cy="1005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70126" y="2642117"/>
            <a:ext cx="8758692" cy="5963735"/>
            <a:chOff x="4670126" y="2642117"/>
            <a:chExt cx="8758692" cy="59637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0126" y="2642117"/>
              <a:ext cx="8758692" cy="59637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0126" y="4574940"/>
            <a:ext cx="8734882" cy="292529"/>
            <a:chOff x="4670126" y="4574940"/>
            <a:chExt cx="8734882" cy="2925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0126" y="4574940"/>
              <a:ext cx="8734882" cy="292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4228161" cy="9928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28837" y="2935755"/>
            <a:ext cx="11441270" cy="5915039"/>
            <a:chOff x="3328837" y="2935755"/>
            <a:chExt cx="11441270" cy="59150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8837" y="2935755"/>
              <a:ext cx="11441270" cy="5915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4765" y="3854003"/>
            <a:ext cx="7286230" cy="252349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4117840" cy="9928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9891" y="2348056"/>
            <a:ext cx="11734107" cy="102237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7325F4D-87E2-4AD4-9711-C83A28EDC98A}"/>
              </a:ext>
            </a:extLst>
          </p:cNvPr>
          <p:cNvGrpSpPr/>
          <p:nvPr/>
        </p:nvGrpSpPr>
        <p:grpSpPr>
          <a:xfrm>
            <a:off x="4038600" y="3884460"/>
            <a:ext cx="10449420" cy="5316600"/>
            <a:chOff x="3610464" y="2937739"/>
            <a:chExt cx="5750353" cy="2925744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1A8CB3C4-E448-4616-9306-7248BDD28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26" b="47798"/>
            <a:stretch/>
          </p:blipFill>
          <p:spPr bwMode="auto">
            <a:xfrm>
              <a:off x="3610464" y="2937739"/>
              <a:ext cx="5750353" cy="2925744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63F25A5-18E9-4E2C-B251-7444AD7FF920}"/>
                </a:ext>
              </a:extLst>
            </p:cNvPr>
            <p:cNvSpPr/>
            <p:nvPr/>
          </p:nvSpPr>
          <p:spPr>
            <a:xfrm>
              <a:off x="4769964" y="2937739"/>
              <a:ext cx="1014174" cy="58492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9E770BC-FB16-4E21-A4D8-4597B2FC79E2}"/>
                </a:ext>
              </a:extLst>
            </p:cNvPr>
            <p:cNvSpPr/>
            <p:nvPr/>
          </p:nvSpPr>
          <p:spPr>
            <a:xfrm>
              <a:off x="4769964" y="3853564"/>
              <a:ext cx="1014174" cy="58492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6E9534-FF89-4248-9D30-45FF4AFE25DA}"/>
                </a:ext>
              </a:extLst>
            </p:cNvPr>
            <p:cNvSpPr/>
            <p:nvPr/>
          </p:nvSpPr>
          <p:spPr>
            <a:xfrm>
              <a:off x="4769964" y="4769389"/>
              <a:ext cx="1014174" cy="58492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4117840" cy="9928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9891" y="2348059"/>
            <a:ext cx="9873886" cy="1022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3818533"/>
            <a:ext cx="6171429" cy="5114172"/>
            <a:chOff x="6057143" y="3818533"/>
            <a:chExt cx="6171429" cy="5114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818533"/>
              <a:ext cx="6171429" cy="5114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4117840" cy="9928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9891" y="2348059"/>
            <a:ext cx="11610910" cy="1022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58066" y="4001190"/>
            <a:ext cx="9169583" cy="4298242"/>
            <a:chOff x="4558066" y="4001190"/>
            <a:chExt cx="9169583" cy="42982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066" y="4001190"/>
              <a:ext cx="9169583" cy="4298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1799" y="4387320"/>
            <a:ext cx="7099861" cy="14568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4242180" cy="9941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 cstate="print"/>
          <a:srcRect b="59652"/>
          <a:stretch/>
        </p:blipFill>
        <p:spPr>
          <a:xfrm>
            <a:off x="2966401" y="3451865"/>
            <a:ext cx="12355197" cy="246185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0856" y="4838700"/>
            <a:ext cx="4767744" cy="15452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9564" y="1357586"/>
            <a:ext cx="3766763" cy="992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9889" y="548125"/>
            <a:ext cx="17059168" cy="900887"/>
            <a:chOff x="519889" y="548125"/>
            <a:chExt cx="17059168" cy="900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8" cy="363072"/>
              <a:chOff x="519889" y="1085940"/>
              <a:chExt cx="17059168" cy="3630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519889" y="1085940"/>
                <a:ext cx="17059168" cy="36307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92725" y="3620344"/>
            <a:ext cx="6171429" cy="4126678"/>
            <a:chOff x="1392725" y="3076190"/>
            <a:chExt cx="6171429" cy="41266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92725" y="3076190"/>
              <a:ext cx="6171429" cy="4126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21561" y="3620344"/>
            <a:ext cx="6171429" cy="4126678"/>
            <a:chOff x="10721561" y="3076190"/>
            <a:chExt cx="6171429" cy="41266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721561" y="3076190"/>
              <a:ext cx="6171429" cy="41266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102250" y="3685791"/>
            <a:ext cx="2826058" cy="6834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770139" y="3692326"/>
            <a:ext cx="4077469" cy="6853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30006" y="5174160"/>
            <a:ext cx="1025703" cy="1025703"/>
            <a:chOff x="8630006" y="4630006"/>
            <a:chExt cx="1025703" cy="10257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630006" y="4630006"/>
              <a:ext cx="1025703" cy="10257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757773" y="4742279"/>
            <a:ext cx="5545532" cy="24355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086610" y="5023966"/>
            <a:ext cx="5507747" cy="18667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42857" y="3166042"/>
            <a:ext cx="8200000" cy="5352381"/>
            <a:chOff x="5042857" y="2621888"/>
            <a:chExt cx="8200000" cy="535238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42857" y="2621888"/>
              <a:ext cx="8194263" cy="5344084"/>
              <a:chOff x="5042857" y="2621888"/>
              <a:chExt cx="8194263" cy="534408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5042857" y="2621888"/>
                <a:ext cx="8194263" cy="534408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151611" y="4172683"/>
              <a:ext cx="7980098" cy="22631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453586" y="4564544"/>
            <a:ext cx="3942502" cy="1971251"/>
            <a:chOff x="6453586" y="4564544"/>
            <a:chExt cx="3942502" cy="19712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3586" y="4564544"/>
              <a:ext cx="3942502" cy="19712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8503" y="3171606"/>
            <a:ext cx="4729588" cy="1971251"/>
            <a:chOff x="12268503" y="3171606"/>
            <a:chExt cx="4729588" cy="19712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68503" y="3171606"/>
              <a:ext cx="4729588" cy="19712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68503" y="6535795"/>
            <a:ext cx="4729588" cy="1971251"/>
            <a:chOff x="12268503" y="6535795"/>
            <a:chExt cx="4729588" cy="19712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68503" y="6535795"/>
              <a:ext cx="4729588" cy="19712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17" y="4564544"/>
            <a:ext cx="3942502" cy="1971251"/>
            <a:chOff x="990017" y="4564544"/>
            <a:chExt cx="3942502" cy="19712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017" y="4564544"/>
              <a:ext cx="3942502" cy="1971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57889" y="5142857"/>
            <a:ext cx="1158003" cy="740571"/>
            <a:chOff x="5157889" y="5142857"/>
            <a:chExt cx="1158003" cy="740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7889" y="5142857"/>
              <a:ext cx="1158003" cy="740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26552" y="4397124"/>
            <a:ext cx="1158003" cy="740571"/>
            <a:chOff x="10726552" y="4397124"/>
            <a:chExt cx="1158003" cy="740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10726552" y="4397124"/>
              <a:ext cx="1158003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26552" y="6499649"/>
            <a:ext cx="1158003" cy="740571"/>
            <a:chOff x="10726552" y="6499649"/>
            <a:chExt cx="1158003" cy="740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00000">
              <a:off x="10726552" y="6499649"/>
              <a:ext cx="1158003" cy="740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471" y="4959708"/>
            <a:ext cx="3439706" cy="12167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18039" y="4922678"/>
            <a:ext cx="2982957" cy="12167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36287" y="3564573"/>
            <a:ext cx="3480138" cy="12635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27811" y="6930954"/>
            <a:ext cx="3497661" cy="12635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9564" y="1357583"/>
            <a:ext cx="4648117" cy="10038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8" cy="900887"/>
            <a:chOff x="519889" y="548125"/>
            <a:chExt cx="17059168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8" cy="363072"/>
              <a:chOff x="519889" y="1085940"/>
              <a:chExt cx="17059168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19889" y="1085940"/>
                <a:ext cx="17059168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9564" y="1357583"/>
            <a:ext cx="5005289" cy="9928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5276" y="2842552"/>
            <a:ext cx="10025473" cy="6382921"/>
            <a:chOff x="795276" y="2842552"/>
            <a:chExt cx="10025473" cy="6382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5276" y="2842552"/>
              <a:ext cx="10025473" cy="6382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70470" y="3621586"/>
            <a:ext cx="8129814" cy="4219001"/>
            <a:chOff x="8870470" y="3621586"/>
            <a:chExt cx="8129814" cy="4219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870470" y="3621586"/>
              <a:ext cx="8129814" cy="4219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95136" y="2516328"/>
            <a:ext cx="12550668" cy="7035369"/>
            <a:chOff x="2595136" y="2516328"/>
            <a:chExt cx="12550668" cy="70353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595136" y="2516328"/>
              <a:ext cx="12550668" cy="703536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3307806" cy="9928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00673" y="4027489"/>
            <a:ext cx="11684373" cy="901943"/>
            <a:chOff x="3300673" y="4027489"/>
            <a:chExt cx="11684373" cy="9019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20249" y="4039565"/>
              <a:ext cx="10164796" cy="877792"/>
              <a:chOff x="4820249" y="4039565"/>
              <a:chExt cx="10164796" cy="87779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20249" y="4039565"/>
                <a:ext cx="10164796" cy="87779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2818" y="4220455"/>
              <a:ext cx="8348853" cy="58497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690014" y="4027489"/>
              <a:ext cx="1025698" cy="901943"/>
              <a:chOff x="3690014" y="4027489"/>
              <a:chExt cx="1025698" cy="9019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90014" y="4027489"/>
                <a:ext cx="1025698" cy="90194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887" y="4034610"/>
              <a:ext cx="1674005" cy="1160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00669" y="5356282"/>
            <a:ext cx="11684377" cy="901943"/>
            <a:chOff x="3300669" y="5356282"/>
            <a:chExt cx="11684377" cy="9019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820249" y="5368357"/>
              <a:ext cx="10164796" cy="877792"/>
              <a:chOff x="4820249" y="5368357"/>
              <a:chExt cx="10164796" cy="87779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20249" y="5368357"/>
                <a:ext cx="10164796" cy="87779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22821" y="5549252"/>
              <a:ext cx="7070846" cy="58497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690014" y="5356282"/>
              <a:ext cx="1025698" cy="901943"/>
              <a:chOff x="3690014" y="5356282"/>
              <a:chExt cx="1025698" cy="9019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90014" y="5356282"/>
                <a:ext cx="1025698" cy="90194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4883" y="5363400"/>
              <a:ext cx="1775028" cy="116040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18747" y="7236970"/>
            <a:ext cx="9578501" cy="15490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49927" y="7212206"/>
            <a:ext cx="2206605" cy="1597174"/>
            <a:chOff x="3149927" y="7212206"/>
            <a:chExt cx="2206605" cy="15971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49927" y="7212206"/>
              <a:ext cx="2206605" cy="1597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7030078" cy="10038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889" y="2813483"/>
            <a:ext cx="1119867" cy="1108995"/>
            <a:chOff x="519889" y="2813483"/>
            <a:chExt cx="1119867" cy="11089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889" y="2813483"/>
              <a:ext cx="1119867" cy="1108995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1FE7372-E1AB-498E-A698-0397054FC5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7"/>
          <a:stretch/>
        </p:blipFill>
        <p:spPr>
          <a:xfrm>
            <a:off x="1905000" y="2806595"/>
            <a:ext cx="3277551" cy="5790048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86895A-38AD-4136-B0F1-A7A336251C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65" t="2484" r="4873" b="2221"/>
          <a:stretch/>
        </p:blipFill>
        <p:spPr>
          <a:xfrm>
            <a:off x="5334512" y="2806595"/>
            <a:ext cx="3276088" cy="5782727"/>
          </a:xfrm>
          <a:prstGeom prst="rect">
            <a:avLst/>
          </a:prstGeom>
          <a:ln>
            <a:noFill/>
          </a:ln>
        </p:spPr>
      </p:pic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6CE158BA-A741-41CD-8C6E-C0997AB86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91159"/>
              </p:ext>
            </p:extLst>
          </p:nvPr>
        </p:nvGraphicFramePr>
        <p:xfrm>
          <a:off x="9556328" y="3155920"/>
          <a:ext cx="7893822" cy="5257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15750">
                  <a:extLst>
                    <a:ext uri="{9D8B030D-6E8A-4147-A177-3AD203B41FA5}">
                      <a16:colId xmlns:a16="http://schemas.microsoft.com/office/drawing/2014/main" val="4042265669"/>
                    </a:ext>
                  </a:extLst>
                </a:gridCol>
                <a:gridCol w="5678072">
                  <a:extLst>
                    <a:ext uri="{9D8B030D-6E8A-4147-A177-3AD203B41FA5}">
                      <a16:colId xmlns:a16="http://schemas.microsoft.com/office/drawing/2014/main" val="2713110008"/>
                    </a:ext>
                  </a:extLst>
                </a:gridCol>
              </a:tblGrid>
              <a:tr h="7758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077676"/>
                  </a:ext>
                </a:extLst>
              </a:tr>
              <a:tr h="1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어플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헤드라잇</a:t>
                      </a:r>
                      <a:r>
                        <a:rPr lang="en-US" altLang="ko-KR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안드로이드</a:t>
                      </a:r>
                      <a:r>
                        <a:rPr lang="en-US" altLang="ko-KR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3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056940"/>
                  </a:ext>
                </a:extLst>
              </a:tr>
              <a:tr h="1766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관심 키워드 검색</a:t>
                      </a:r>
                      <a:r>
                        <a:rPr lang="en-US" altLang="ko-KR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특대 폰트 지원</a:t>
                      </a:r>
                      <a:r>
                        <a:rPr lang="en-US" altLang="ko-KR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추천 뉴스 알림 등 다양한 기능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5552"/>
                  </a:ext>
                </a:extLst>
              </a:tr>
              <a:tr h="1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아쉬운 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뉴스 기사가 텍스트 형태로 나열</a:t>
                      </a:r>
                      <a:r>
                        <a:rPr lang="en-US" altLang="ko-KR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32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낚시성</a:t>
                      </a:r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기사 판단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4791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889" y="548125"/>
            <a:ext cx="17059167" cy="900887"/>
            <a:chOff x="519889" y="548125"/>
            <a:chExt cx="17059167" cy="900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47" y="490984"/>
              <a:ext cx="4240332" cy="744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3239" y="490984"/>
              <a:ext cx="4236193" cy="68303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889" y="1085940"/>
              <a:ext cx="17059167" cy="363072"/>
              <a:chOff x="519889" y="1085940"/>
              <a:chExt cx="17059167" cy="3630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889" y="1085940"/>
                <a:ext cx="17059167" cy="36307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64" y="1357583"/>
            <a:ext cx="6394970" cy="994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2426" y="2727538"/>
            <a:ext cx="6059181" cy="5662531"/>
            <a:chOff x="2632426" y="2727538"/>
            <a:chExt cx="6059181" cy="56625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2426" y="2727538"/>
              <a:ext cx="6059181" cy="56625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28050" y="3178812"/>
            <a:ext cx="4618053" cy="8200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10788" y="4307525"/>
            <a:ext cx="4597241" cy="11356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61800" y="7143538"/>
            <a:ext cx="4574937" cy="8210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86621" y="2727538"/>
            <a:ext cx="6059181" cy="5662531"/>
            <a:chOff x="9586621" y="2727538"/>
            <a:chExt cx="6059181" cy="5662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6621" y="2727538"/>
              <a:ext cx="6059181" cy="5662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09716" y="3178811"/>
            <a:ext cx="4754735" cy="8763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92478" y="4307525"/>
            <a:ext cx="5185671" cy="11768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77716" y="6969925"/>
            <a:ext cx="5435948" cy="12821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56</Words>
  <Application>Microsoft Office PowerPoint</Application>
  <PresentationFormat>사용자 지정</PresentationFormat>
  <Paragraphs>16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굴림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이찬혁</cp:lastModifiedBy>
  <cp:revision>12</cp:revision>
  <dcterms:created xsi:type="dcterms:W3CDTF">2022-03-29T18:17:18Z</dcterms:created>
  <dcterms:modified xsi:type="dcterms:W3CDTF">2022-03-30T04:53:02Z</dcterms:modified>
  <cp:version/>
</cp:coreProperties>
</file>